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6/8/2018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2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6/8/2018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94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6/8/2018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21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6/8/2018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286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6/8/2018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481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6/8/2018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61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6/8/2018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756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6/8/2018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966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6/8/2018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2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6/8/2018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33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6/8/2018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428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6/8/2018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2778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6/11/18</a:t>
            </a:r>
            <a:r>
              <a:rPr lang="en-US" sz="3600" dirty="0" smtClean="0"/>
              <a:t> </a:t>
            </a:r>
            <a:r>
              <a:rPr lang="en-US" sz="3600" dirty="0" smtClean="0"/>
              <a:t>– </a:t>
            </a:r>
            <a:r>
              <a:rPr lang="en-US" sz="3600" dirty="0" smtClean="0"/>
              <a:t>6/15/18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 smtClean="0"/>
              <a:t>Writing Prompts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524024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June </a:t>
            </a:r>
            <a:r>
              <a:rPr lang="en-US" sz="4000" b="1" dirty="0" smtClean="0"/>
              <a:t>11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On June 11, 1910, great ocean explorer Jacques Cousteau was born in France. Not only did Cousteau research the world underwater, he also co-invented the first scuba diving gear. </a:t>
            </a:r>
            <a:r>
              <a:rPr lang="en-US" sz="3600" dirty="0">
                <a:solidFill>
                  <a:srgbClr val="FFFF00"/>
                </a:solidFill>
              </a:rPr>
              <a:t>Would you like to be an underwater explorer and/or researcher? Why or why not?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641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June </a:t>
            </a:r>
            <a:r>
              <a:rPr lang="en-US" sz="4000" b="1" dirty="0" smtClean="0"/>
              <a:t>12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Today is “National Peanut Butter Cookie Day.” </a:t>
            </a:r>
            <a:r>
              <a:rPr lang="en-US" sz="3600" dirty="0" smtClean="0">
                <a:solidFill>
                  <a:srgbClr val="FFFF00"/>
                </a:solidFill>
              </a:rPr>
              <a:t>What is your favorite cookie? Why?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648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June </a:t>
            </a:r>
            <a:r>
              <a:rPr lang="en-US" sz="4000" b="1" dirty="0" smtClean="0"/>
              <a:t>13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</a:t>
            </a:r>
            <a:r>
              <a:rPr lang="en-US" sz="3600" dirty="0"/>
              <a:t>second week of June is “National Little League Baseball Week.”  A large number of kids play in Little League.  </a:t>
            </a:r>
            <a:r>
              <a:rPr lang="en-US" sz="3600" dirty="0">
                <a:solidFill>
                  <a:srgbClr val="FFFF00"/>
                </a:solidFill>
              </a:rPr>
              <a:t>Do you play on any type of sports league?  If not, would you like to?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18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June </a:t>
            </a:r>
            <a:r>
              <a:rPr lang="en-US" sz="4000" b="1" dirty="0" smtClean="0"/>
              <a:t>14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On this day in 1937, the Caldecott Medal was first awarded.  As you may know, the Caldecott Medal is awarded for the illustrations in a children’s book.  </a:t>
            </a:r>
            <a:r>
              <a:rPr lang="en-US" sz="3600" dirty="0">
                <a:solidFill>
                  <a:srgbClr val="FFFF00"/>
                </a:solidFill>
              </a:rPr>
              <a:t>If you were asked to select the winner for this year’s Caldecott Medal, what book would select and why? 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55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JUNE 15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Today is “Power of a Smile Day.”  </a:t>
            </a:r>
            <a:r>
              <a:rPr lang="en-US" sz="3600" dirty="0">
                <a:solidFill>
                  <a:srgbClr val="FFFF00"/>
                </a:solidFill>
              </a:rPr>
              <a:t>Why do you think a smile can be so powerful?  Is not smiling just as powerful?  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246940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117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Arial Narrow</vt:lpstr>
      <vt:lpstr>Horizon</vt:lpstr>
      <vt:lpstr>Writing Prompts</vt:lpstr>
      <vt:lpstr>June 11</vt:lpstr>
      <vt:lpstr>June 12</vt:lpstr>
      <vt:lpstr>June 13</vt:lpstr>
      <vt:lpstr>June 14</vt:lpstr>
      <vt:lpstr>JUNE 15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Prompts</dc:title>
  <dc:creator>Joshua Condry</dc:creator>
  <cp:lastModifiedBy>Joshua Condry</cp:lastModifiedBy>
  <cp:revision>3</cp:revision>
  <dcterms:created xsi:type="dcterms:W3CDTF">2017-01-16T20:56:48Z</dcterms:created>
  <dcterms:modified xsi:type="dcterms:W3CDTF">2018-06-08T18:34:31Z</dcterms:modified>
</cp:coreProperties>
</file>