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6/4/2018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6/4/2018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94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6/4/2018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21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6/4/2018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8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6/4/2018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48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6/4/2018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1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6/4/2018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75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6/4/2018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96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6/4/2018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2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6/4/2018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3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6/4/2018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2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6/4/2018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277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6/04/18</a:t>
            </a:r>
            <a:r>
              <a:rPr lang="en-US" sz="3600" dirty="0" smtClean="0"/>
              <a:t> </a:t>
            </a:r>
            <a:r>
              <a:rPr lang="en-US" sz="3600" dirty="0" smtClean="0"/>
              <a:t>– </a:t>
            </a:r>
            <a:r>
              <a:rPr lang="en-US" sz="3600" dirty="0" smtClean="0"/>
              <a:t>6/08/18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Writing Prompts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2402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June 4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On June 4, 1896, Henry Ford made his first operational car.  The style and designs of automobiles have changed over the years.  </a:t>
            </a:r>
            <a:r>
              <a:rPr lang="en-US" sz="3600" dirty="0">
                <a:solidFill>
                  <a:srgbClr val="FFFF00"/>
                </a:solidFill>
              </a:rPr>
              <a:t>What do you think the cars of the future will look like?  After you have written a description, you can also draw an illustration. 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38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June 5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this day in 1783, the Montgolfier brothers completed the first hot air balloon flight.   The passengers in this first flight were a sheep, rooster and duck.  </a:t>
            </a:r>
            <a:r>
              <a:rPr lang="en-US" sz="3600" dirty="0">
                <a:solidFill>
                  <a:srgbClr val="FFFF00"/>
                </a:solidFill>
              </a:rPr>
              <a:t>Explain why you think the brothers chose these animals to ride in the balloon.  Would you have done the same thing?</a:t>
            </a:r>
          </a:p>
        </p:txBody>
      </p:sp>
    </p:spTree>
    <p:extLst>
      <p:ext uri="{BB962C8B-B14F-4D97-AF65-F5344CB8AC3E}">
        <p14:creationId xmlns:p14="http://schemas.microsoft.com/office/powerpoint/2010/main" val="295864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June 6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this day in 1933, the first drive-in movie theater opened in New Jersey.   Today there are few drive-ins that still exist.  </a:t>
            </a:r>
            <a:r>
              <a:rPr lang="en-US" sz="3600" dirty="0">
                <a:solidFill>
                  <a:srgbClr val="FFFF00"/>
                </a:solidFill>
              </a:rPr>
              <a:t>Would you rather watch a movie at a drive-in or a standard movie theater?  Explain your thinking.</a:t>
            </a:r>
          </a:p>
        </p:txBody>
      </p:sp>
    </p:spTree>
    <p:extLst>
      <p:ext uri="{BB962C8B-B14F-4D97-AF65-F5344CB8AC3E}">
        <p14:creationId xmlns:p14="http://schemas.microsoft.com/office/powerpoint/2010/main" val="161264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June 7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first week of June is “National Fishing Week.”  </a:t>
            </a:r>
            <a:r>
              <a:rPr lang="en-US" sz="3600" dirty="0">
                <a:solidFill>
                  <a:srgbClr val="FFFF00"/>
                </a:solidFill>
              </a:rPr>
              <a:t>Have you ever been on a fishing trip?  If so, what was you favorite part of the trip?  What was your least favorite?  If you have not been fishing before, would you like to go on a trip?  Why or why not? </a:t>
            </a:r>
          </a:p>
        </p:txBody>
      </p:sp>
    </p:spTree>
    <p:extLst>
      <p:ext uri="{BB962C8B-B14F-4D97-AF65-F5344CB8AC3E}">
        <p14:creationId xmlns:p14="http://schemas.microsoft.com/office/powerpoint/2010/main" val="3207180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June 8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this day in 1867, Frank Lloyd Wright was born.   Wright was a well-respected architect.  He designed a number of famous homes.  </a:t>
            </a:r>
            <a:r>
              <a:rPr lang="en-US" sz="3600" dirty="0">
                <a:solidFill>
                  <a:srgbClr val="FFFF00"/>
                </a:solidFill>
              </a:rPr>
              <a:t>If you were able to design the house of your dreams, what would it look like?</a:t>
            </a:r>
          </a:p>
        </p:txBody>
      </p:sp>
    </p:spTree>
    <p:extLst>
      <p:ext uri="{BB962C8B-B14F-4D97-AF65-F5344CB8AC3E}">
        <p14:creationId xmlns:p14="http://schemas.microsoft.com/office/powerpoint/2010/main" val="315355565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85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Narrow</vt:lpstr>
      <vt:lpstr>Horizon</vt:lpstr>
      <vt:lpstr>Writing Prompts</vt:lpstr>
      <vt:lpstr>June 4</vt:lpstr>
      <vt:lpstr>June 5</vt:lpstr>
      <vt:lpstr>June 6</vt:lpstr>
      <vt:lpstr>June 7</vt:lpstr>
      <vt:lpstr>June 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3</cp:revision>
  <dcterms:created xsi:type="dcterms:W3CDTF">2017-01-16T20:56:48Z</dcterms:created>
  <dcterms:modified xsi:type="dcterms:W3CDTF">2018-06-04T11:18:45Z</dcterms:modified>
</cp:coreProperties>
</file>