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5/25/2018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605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5/25/2018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682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5/25/2018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04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5/25/2018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790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5/25/2018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27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5/25/2018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100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5/25/2018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671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5/25/2018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244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5/25/2018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591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5/25/2018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980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5/25/2018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91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5/25/2018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2707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5/28/18</a:t>
            </a:r>
            <a:r>
              <a:rPr lang="en-US" sz="3600" dirty="0" smtClean="0"/>
              <a:t> </a:t>
            </a:r>
            <a:r>
              <a:rPr lang="en-US" sz="3600" dirty="0" smtClean="0"/>
              <a:t>– </a:t>
            </a:r>
            <a:r>
              <a:rPr lang="en-US" sz="3600" dirty="0" smtClean="0"/>
              <a:t>6/01/18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b="1" dirty="0" smtClean="0"/>
              <a:t>Writing Prompts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694198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May 29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On this day in 1917, the 35th President, John F. Kennedy was born.  For many of his school years, Kennedy attended a private school for boys.  </a:t>
            </a:r>
            <a:r>
              <a:rPr lang="en-US" sz="3600" dirty="0">
                <a:solidFill>
                  <a:srgbClr val="FFFF00"/>
                </a:solidFill>
              </a:rPr>
              <a:t>Do you think that boys and girls should go to separate schools?  Why or why not?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602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May 30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/>
              <a:t>On this day in 1848, the ice cream freezer was patented.  </a:t>
            </a:r>
            <a:r>
              <a:rPr lang="en-US" sz="3200" dirty="0">
                <a:solidFill>
                  <a:srgbClr val="FFFF00"/>
                </a:solidFill>
              </a:rPr>
              <a:t>Choose one of the following to write about:</a:t>
            </a:r>
          </a:p>
          <a:p>
            <a:r>
              <a:rPr lang="en-US" sz="3200" dirty="0">
                <a:solidFill>
                  <a:srgbClr val="FFFF00"/>
                </a:solidFill>
              </a:rPr>
              <a:t>My favorite flavor of ice cream is…</a:t>
            </a:r>
          </a:p>
          <a:p>
            <a:r>
              <a:rPr lang="en-US" sz="3200" dirty="0">
                <a:solidFill>
                  <a:srgbClr val="FFFF00"/>
                </a:solidFill>
              </a:rPr>
              <a:t>Ice cream should be served at school because…</a:t>
            </a:r>
          </a:p>
          <a:p>
            <a:r>
              <a:rPr lang="en-US" sz="3200" dirty="0">
                <a:solidFill>
                  <a:srgbClr val="FFFF00"/>
                </a:solidFill>
              </a:rPr>
              <a:t>If I could create a new flavor of ice cream it…</a:t>
            </a:r>
          </a:p>
          <a:p>
            <a:r>
              <a:rPr lang="en-US" sz="3200" dirty="0">
                <a:solidFill>
                  <a:srgbClr val="FFFF00"/>
                </a:solidFill>
              </a:rPr>
              <a:t>I don’t like ice cream because…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135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May 31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“World No Tobacco Day” is celebrated on May 31st around the world.  </a:t>
            </a:r>
            <a:r>
              <a:rPr lang="en-US" sz="3600" dirty="0">
                <a:solidFill>
                  <a:srgbClr val="FFFF00"/>
                </a:solidFill>
              </a:rPr>
              <a:t>Persuade someone to stop smoking or to stop using chewing tobacco.  Explain to them the dangers of tobacco products.</a:t>
            </a:r>
          </a:p>
        </p:txBody>
      </p:sp>
    </p:spTree>
    <p:extLst>
      <p:ext uri="{BB962C8B-B14F-4D97-AF65-F5344CB8AC3E}">
        <p14:creationId xmlns:p14="http://schemas.microsoft.com/office/powerpoint/2010/main" val="1120306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June 1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Today is </a:t>
            </a:r>
            <a:r>
              <a:rPr lang="en-US" sz="3600" dirty="0"/>
              <a:t>“Donut Day.”  Many people consider donuts to be a great breakfast food.  </a:t>
            </a:r>
            <a:r>
              <a:rPr lang="en-US" sz="3600" dirty="0">
                <a:solidFill>
                  <a:srgbClr val="FFFF00"/>
                </a:solidFill>
              </a:rPr>
              <a:t>Describe your “perfect breakfast.” </a:t>
            </a:r>
          </a:p>
        </p:txBody>
      </p:sp>
    </p:spTree>
    <p:extLst>
      <p:ext uri="{BB962C8B-B14F-4D97-AF65-F5344CB8AC3E}">
        <p14:creationId xmlns:p14="http://schemas.microsoft.com/office/powerpoint/2010/main" val="1087224284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924</TotalTime>
  <Words>64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Arial Narrow</vt:lpstr>
      <vt:lpstr>Horizon</vt:lpstr>
      <vt:lpstr>Writing Prompts</vt:lpstr>
      <vt:lpstr>May 29</vt:lpstr>
      <vt:lpstr>May 30</vt:lpstr>
      <vt:lpstr>May 31</vt:lpstr>
      <vt:lpstr>June 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Prompts</dc:title>
  <dc:creator>Joshua Condry</dc:creator>
  <cp:lastModifiedBy>Joshua Condry</cp:lastModifiedBy>
  <cp:revision>3</cp:revision>
  <dcterms:created xsi:type="dcterms:W3CDTF">2017-01-16T20:57:16Z</dcterms:created>
  <dcterms:modified xsi:type="dcterms:W3CDTF">2018-05-25T14:08:27Z</dcterms:modified>
</cp:coreProperties>
</file>