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1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5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6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1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8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0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2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0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7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9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2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5/15/2018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36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5/21/17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5/25/17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412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</a:t>
            </a:r>
            <a:r>
              <a:rPr lang="en-US" sz="4000" b="1" dirty="0" smtClean="0"/>
              <a:t>21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1881, the American Red Cross was founded by Clara Barton.  The Red Cross provides aide to people and communities in times of need.  </a:t>
            </a:r>
            <a:r>
              <a:rPr lang="en-US" sz="3600" dirty="0">
                <a:solidFill>
                  <a:srgbClr val="FFFF00"/>
                </a:solidFill>
              </a:rPr>
              <a:t>Describe a time when you helped someone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7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22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1803 the first public library in the United States opened its doors. </a:t>
            </a:r>
            <a:r>
              <a:rPr lang="en-US" sz="3600" dirty="0">
                <a:solidFill>
                  <a:srgbClr val="FFFF00"/>
                </a:solidFill>
              </a:rPr>
              <a:t>Why do you think our public libraries and other public services are so important?</a:t>
            </a:r>
          </a:p>
        </p:txBody>
      </p:sp>
    </p:spTree>
    <p:extLst>
      <p:ext uri="{BB962C8B-B14F-4D97-AF65-F5344CB8AC3E}">
        <p14:creationId xmlns:p14="http://schemas.microsoft.com/office/powerpoint/2010/main" val="31521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23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Today is "Penny Day." Many people believe that if you find a penny face up, it might be lucky and you should pick it up. They also believe if you find a penny face down, you should leave it on the ground. </a:t>
            </a:r>
            <a:r>
              <a:rPr lang="en-US" sz="3600" dirty="0">
                <a:solidFill>
                  <a:srgbClr val="FFFF00"/>
                </a:solidFill>
              </a:rPr>
              <a:t>What are your thoughts? Do you think there is such a thing as a "lucky penny?"</a:t>
            </a:r>
          </a:p>
        </p:txBody>
      </p:sp>
    </p:spTree>
    <p:extLst>
      <p:ext uri="{BB962C8B-B14F-4D97-AF65-F5344CB8AC3E}">
        <p14:creationId xmlns:p14="http://schemas.microsoft.com/office/powerpoint/2010/main" val="242512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24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May 24, 1844, the first Morse Code message was sent from Washington, D.C. to Baltimore. </a:t>
            </a:r>
            <a:r>
              <a:rPr lang="en-US" sz="3600" dirty="0" smtClean="0">
                <a:solidFill>
                  <a:srgbClr val="FFFF00"/>
                </a:solidFill>
              </a:rPr>
              <a:t>Have you ever used a secret code to talk to your friends?  If not, would you ever use a secret code?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6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25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May is “National Bike Month.”  </a:t>
            </a:r>
            <a:r>
              <a:rPr lang="en-US" sz="3600" dirty="0">
                <a:solidFill>
                  <a:srgbClr val="FFFF00"/>
                </a:solidFill>
              </a:rPr>
              <a:t>If you could create a bicycle path through your neighborhood or town, where would the path lead?  Include a description of the sites and sounds someone would see along your bike path.  You may also want to include a map of your path.</a:t>
            </a:r>
          </a:p>
        </p:txBody>
      </p:sp>
    </p:spTree>
    <p:extLst>
      <p:ext uri="{BB962C8B-B14F-4D97-AF65-F5344CB8AC3E}">
        <p14:creationId xmlns:p14="http://schemas.microsoft.com/office/powerpoint/2010/main" val="286882396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158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May 21</vt:lpstr>
      <vt:lpstr>May 22</vt:lpstr>
      <vt:lpstr>May 23</vt:lpstr>
      <vt:lpstr>May 24</vt:lpstr>
      <vt:lpstr>May 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2017-01-16T20:57:50Z</dcterms:created>
  <dcterms:modified xsi:type="dcterms:W3CDTF">2018-05-15T18:15:00Z</dcterms:modified>
</cp:coreProperties>
</file>