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1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1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912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9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95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81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009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1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11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72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82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33A6895-C2AF-4D84-B6D2-1D56ED2C3466}" type="datetimeFigureOut">
              <a:rPr lang="en-US" smtClean="0">
                <a:solidFill>
                  <a:srgbClr val="FFFFFF"/>
                </a:solidFill>
              </a:rPr>
              <a:pPr/>
              <a:t>5/12/2018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6755CED-3E3C-4462-A1C5-EA4A01CD0E04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8442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5/14/18</a:t>
            </a:r>
            <a:r>
              <a:rPr lang="en-US" sz="3600" dirty="0" smtClean="0"/>
              <a:t> </a:t>
            </a:r>
            <a:r>
              <a:rPr lang="en-US" sz="3600" dirty="0" smtClean="0"/>
              <a:t>– </a:t>
            </a:r>
            <a:r>
              <a:rPr lang="en-US" sz="3600" dirty="0" smtClean="0"/>
              <a:t>5/18/18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 smtClean="0"/>
              <a:t>Writing Prompts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69534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May </a:t>
            </a:r>
            <a:r>
              <a:rPr lang="en-US" sz="4000" b="1" dirty="0" smtClean="0"/>
              <a:t>14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On this day in 1804, the Lewis &amp; Clark began.  Their journey had them exploring unknown land in the West.  </a:t>
            </a:r>
            <a:r>
              <a:rPr lang="en-US" sz="3600" dirty="0">
                <a:solidFill>
                  <a:srgbClr val="FFFF00"/>
                </a:solidFill>
              </a:rPr>
              <a:t>Would you liked to have been a member of their expedition party?  Why or why not?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234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May 15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Today is </a:t>
            </a:r>
            <a:r>
              <a:rPr lang="en-US" sz="3600" dirty="0"/>
              <a:t>“National Chocolate Chip Day.”  Think about all the ways that chocolate chips can be used.  </a:t>
            </a:r>
            <a:r>
              <a:rPr lang="en-US" sz="3600" dirty="0">
                <a:solidFill>
                  <a:srgbClr val="FFFF00"/>
                </a:solidFill>
              </a:rPr>
              <a:t>Create a new dessert that includes chocolate chips as an ingredient.  Explain how to make your new and yummy treat!</a:t>
            </a:r>
          </a:p>
        </p:txBody>
      </p:sp>
    </p:spTree>
    <p:extLst>
      <p:ext uri="{BB962C8B-B14F-4D97-AF65-F5344CB8AC3E}">
        <p14:creationId xmlns:p14="http://schemas.microsoft.com/office/powerpoint/2010/main" val="3500859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May 16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On May 16, 1929, the first Academy Awards ceremony was held. This is an annual event that honors film makers. </a:t>
            </a:r>
            <a:r>
              <a:rPr lang="en-US" sz="3600" dirty="0">
                <a:solidFill>
                  <a:srgbClr val="FFFF00"/>
                </a:solidFill>
              </a:rPr>
              <a:t>Think back to some of the recent movies you have seen. In your opinion, which movie do you think should receive the Oscar? Be sure to explain why.</a:t>
            </a:r>
          </a:p>
        </p:txBody>
      </p:sp>
    </p:spTree>
    <p:extLst>
      <p:ext uri="{BB962C8B-B14F-4D97-AF65-F5344CB8AC3E}">
        <p14:creationId xmlns:p14="http://schemas.microsoft.com/office/powerpoint/2010/main" val="453147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May 17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Today is “National Pack Rat Day.”  A pack rat is someone who doesn’t throw anything away.  </a:t>
            </a:r>
            <a:r>
              <a:rPr lang="en-US" sz="3600" dirty="0" smtClean="0">
                <a:solidFill>
                  <a:srgbClr val="FFFF00"/>
                </a:solidFill>
              </a:rPr>
              <a:t>Are you or someone you know a “Pack Rat?”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0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May 18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On May 18, 1980, Mount St. Helens , a volcano that had long been dormant, erupted. </a:t>
            </a:r>
            <a:r>
              <a:rPr lang="en-US" sz="3600" dirty="0" smtClean="0">
                <a:solidFill>
                  <a:srgbClr val="FFFF00"/>
                </a:solidFill>
              </a:rPr>
              <a:t>What would you do in the case of a volcanic eruption?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962977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154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Writing Prompts</vt:lpstr>
      <vt:lpstr>May 14</vt:lpstr>
      <vt:lpstr>May 15</vt:lpstr>
      <vt:lpstr>May 16</vt:lpstr>
      <vt:lpstr>May 17</vt:lpstr>
      <vt:lpstr>May 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Prompts</dc:title>
  <dc:creator>Joshua Condry</dc:creator>
  <cp:lastModifiedBy>Joshua Condry</cp:lastModifiedBy>
  <cp:revision>3</cp:revision>
  <dcterms:created xsi:type="dcterms:W3CDTF">2017-01-16T20:58:19Z</dcterms:created>
  <dcterms:modified xsi:type="dcterms:W3CDTF">2018-05-12T22:18:00Z</dcterms:modified>
</cp:coreProperties>
</file>