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14" y="-6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00942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271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90254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7975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2188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3994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31519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81731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65252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4871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6656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33A6895-C2AF-4D84-B6D2-1D56ED2C3466}" type="datetimeFigureOut">
              <a:rPr lang="en-US" smtClean="0">
                <a:solidFill>
                  <a:srgbClr val="FFFFFF"/>
                </a:solidFill>
              </a:rPr>
              <a:pPr/>
              <a:t>4/29/2018</a:t>
            </a:fld>
            <a:endParaRPr lang="en-US">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385917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000" dirty="0" smtClean="0"/>
              <a:t>4</a:t>
            </a:r>
            <a:r>
              <a:rPr lang="en-US" sz="4000" dirty="0" smtClean="0"/>
              <a:t>/30/18</a:t>
            </a:r>
            <a:r>
              <a:rPr lang="en-US" sz="3600" dirty="0" smtClean="0"/>
              <a:t> </a:t>
            </a:r>
            <a:r>
              <a:rPr lang="en-US" sz="3600" dirty="0" smtClean="0"/>
              <a:t>– </a:t>
            </a:r>
            <a:r>
              <a:rPr lang="en-US" sz="3600" dirty="0" smtClean="0"/>
              <a:t>5/04/18</a:t>
            </a:r>
            <a:endParaRPr lang="en-US" sz="3600" dirty="0"/>
          </a:p>
        </p:txBody>
      </p:sp>
      <p:sp>
        <p:nvSpPr>
          <p:cNvPr id="2" name="Title 1"/>
          <p:cNvSpPr>
            <a:spLocks noGrp="1"/>
          </p:cNvSpPr>
          <p:nvPr>
            <p:ph type="ctrTitle"/>
          </p:nvPr>
        </p:nvSpPr>
        <p:spPr/>
        <p:txBody>
          <a:bodyPr/>
          <a:lstStyle/>
          <a:p>
            <a:r>
              <a:rPr lang="en-US" sz="6600" b="1" dirty="0" smtClean="0"/>
              <a:t>Writing Prompts</a:t>
            </a:r>
            <a:endParaRPr lang="en-US" sz="6600" b="1" dirty="0"/>
          </a:p>
        </p:txBody>
      </p:sp>
    </p:spTree>
    <p:extLst>
      <p:ext uri="{BB962C8B-B14F-4D97-AF65-F5344CB8AC3E}">
        <p14:creationId xmlns:p14="http://schemas.microsoft.com/office/powerpoint/2010/main" val="4245378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April 30</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600" dirty="0"/>
              <a:t>Today is “National Honesty Day” to mark the day that George Washington was inaugurated as the first U.S. President in 1789.  </a:t>
            </a:r>
            <a:r>
              <a:rPr lang="en-US" sz="3600" dirty="0">
                <a:solidFill>
                  <a:srgbClr val="FFFF00"/>
                </a:solidFill>
              </a:rPr>
              <a:t>Do you think it’s important to be completely honest ALL of the time?  Are there ever any times that you should not be honest?  Explain your thoughts.</a:t>
            </a:r>
            <a:endParaRPr lang="en-US" sz="3600" dirty="0">
              <a:solidFill>
                <a:srgbClr val="FFFF00"/>
              </a:solidFill>
            </a:endParaRPr>
          </a:p>
        </p:txBody>
      </p:sp>
    </p:spTree>
    <p:extLst>
      <p:ext uri="{BB962C8B-B14F-4D97-AF65-F5344CB8AC3E}">
        <p14:creationId xmlns:p14="http://schemas.microsoft.com/office/powerpoint/2010/main" val="3919330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1</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600" dirty="0"/>
              <a:t>The first week of May is “Teacher Appreciation Week.”  Take a minute and think about all of the teachers you have had in school.  </a:t>
            </a:r>
            <a:r>
              <a:rPr lang="en-US" sz="3600" dirty="0">
                <a:solidFill>
                  <a:srgbClr val="FFFF00"/>
                </a:solidFill>
              </a:rPr>
              <a:t>Write a paragraph describing the qualities of a “great” teacher. </a:t>
            </a:r>
          </a:p>
        </p:txBody>
      </p:sp>
    </p:spTree>
    <p:extLst>
      <p:ext uri="{BB962C8B-B14F-4D97-AF65-F5344CB8AC3E}">
        <p14:creationId xmlns:p14="http://schemas.microsoft.com/office/powerpoint/2010/main" val="3290205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2</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600" dirty="0"/>
              <a:t>The first week in May marks “National Postcard Week.”  </a:t>
            </a:r>
            <a:r>
              <a:rPr lang="en-US" sz="3600" dirty="0" smtClean="0">
                <a:solidFill>
                  <a:srgbClr val="FFFF00"/>
                </a:solidFill>
              </a:rPr>
              <a:t>Have you ever sent or received a postcard in the mail?  If not, where would you send a postcard from?</a:t>
            </a:r>
            <a:endParaRPr lang="en-US" sz="3600" dirty="0">
              <a:solidFill>
                <a:srgbClr val="FFFF00"/>
              </a:solidFill>
            </a:endParaRPr>
          </a:p>
        </p:txBody>
      </p:sp>
    </p:spTree>
    <p:extLst>
      <p:ext uri="{BB962C8B-B14F-4D97-AF65-F5344CB8AC3E}">
        <p14:creationId xmlns:p14="http://schemas.microsoft.com/office/powerpoint/2010/main" val="799123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3</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600" dirty="0" smtClean="0"/>
              <a:t>Today is </a:t>
            </a:r>
            <a:r>
              <a:rPr lang="en-US" sz="3600" dirty="0"/>
              <a:t>“Space Day.”  We see the moon almost everyday.  </a:t>
            </a:r>
            <a:r>
              <a:rPr lang="en-US" sz="3600" dirty="0">
                <a:solidFill>
                  <a:srgbClr val="FFFF00"/>
                </a:solidFill>
              </a:rPr>
              <a:t>Do you think we will ever live on the moon?  If we do inhabit the moon, what type of housing do you think we may construct?  After writing your thoughts, you may want to draw an illustration.</a:t>
            </a:r>
          </a:p>
        </p:txBody>
      </p:sp>
    </p:spTree>
    <p:extLst>
      <p:ext uri="{BB962C8B-B14F-4D97-AF65-F5344CB8AC3E}">
        <p14:creationId xmlns:p14="http://schemas.microsoft.com/office/powerpoint/2010/main" val="1596241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4</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600" dirty="0" smtClean="0"/>
              <a:t>Today is </a:t>
            </a:r>
            <a:r>
              <a:rPr lang="en-US" sz="3600" dirty="0"/>
              <a:t>“National Weather Observer’s Day.”  </a:t>
            </a:r>
            <a:r>
              <a:rPr lang="en-US" sz="3600" dirty="0">
                <a:solidFill>
                  <a:srgbClr val="FFFF00"/>
                </a:solidFill>
              </a:rPr>
              <a:t>Different types of weather occur around the world.  What is your favorite type of weather?  Be sure to explain why you like this particular type of weather.</a:t>
            </a:r>
          </a:p>
        </p:txBody>
      </p:sp>
    </p:spTree>
    <p:extLst>
      <p:ext uri="{BB962C8B-B14F-4D97-AF65-F5344CB8AC3E}">
        <p14:creationId xmlns:p14="http://schemas.microsoft.com/office/powerpoint/2010/main" val="828987126"/>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76</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Horizon</vt:lpstr>
      <vt:lpstr>Writing Prompts</vt:lpstr>
      <vt:lpstr>April 30</vt:lpstr>
      <vt:lpstr>May 1</vt:lpstr>
      <vt:lpstr>May 2</vt:lpstr>
      <vt:lpstr>May 3</vt:lpstr>
      <vt:lpstr>May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Prompts</dc:title>
  <dc:creator>Joshua Condry</dc:creator>
  <cp:lastModifiedBy>Joshua Condry</cp:lastModifiedBy>
  <cp:revision>3</cp:revision>
  <dcterms:created xsi:type="dcterms:W3CDTF">2017-01-16T20:59:46Z</dcterms:created>
  <dcterms:modified xsi:type="dcterms:W3CDTF">2018-04-30T01:23:19Z</dcterms:modified>
</cp:coreProperties>
</file>