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3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4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7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3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7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6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3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6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8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6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4/18/2018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30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4/23/17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4/27/17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Writing Prompts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5360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April </a:t>
            </a:r>
            <a:r>
              <a:rPr lang="en-US" sz="4000" b="1" dirty="0" smtClean="0"/>
              <a:t>23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Today is “Home Run Day” in honor of baseball great Hank Aaron hitting his first home run in 1954.  </a:t>
            </a:r>
            <a:r>
              <a:rPr lang="en-US" sz="3600" dirty="0">
                <a:solidFill>
                  <a:srgbClr val="FFFF00"/>
                </a:solidFill>
              </a:rPr>
              <a:t>If someone was to create a day to honor a first for you, what would that day be called and what event of yours would it honor? 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April 24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Today is </a:t>
            </a:r>
            <a:r>
              <a:rPr lang="en-US" sz="3600" dirty="0"/>
              <a:t>“Pigs-in-a-Blanket” day.  </a:t>
            </a:r>
            <a:r>
              <a:rPr lang="en-US" sz="3600" dirty="0">
                <a:solidFill>
                  <a:srgbClr val="FFFF00"/>
                </a:solidFill>
              </a:rPr>
              <a:t>Create a new dish using hot dogs as the main ingredient.  Or describe your favorite hot dog dish. </a:t>
            </a:r>
          </a:p>
        </p:txBody>
      </p:sp>
    </p:spTree>
    <p:extLst>
      <p:ext uri="{BB962C8B-B14F-4D97-AF65-F5344CB8AC3E}">
        <p14:creationId xmlns:p14="http://schemas.microsoft.com/office/powerpoint/2010/main" val="332422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April 25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1990, the Hubble Telescope was launched.  The Hubble has provided us with never before seen photos of deep space. </a:t>
            </a:r>
            <a:r>
              <a:rPr lang="en-US" sz="3600" dirty="0">
                <a:solidFill>
                  <a:srgbClr val="FFFF00"/>
                </a:solidFill>
              </a:rPr>
              <a:t> Do you think it’s beneficial to study our universe, as well as other universes?  Do you think we may someday discover life on another planet?</a:t>
            </a:r>
          </a:p>
        </p:txBody>
      </p:sp>
    </p:spTree>
    <p:extLst>
      <p:ext uri="{BB962C8B-B14F-4D97-AF65-F5344CB8AC3E}">
        <p14:creationId xmlns:p14="http://schemas.microsoft.com/office/powerpoint/2010/main" val="165782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April 26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Today is “Hug a Friend Day.”  </a:t>
            </a:r>
            <a:r>
              <a:rPr lang="en-US" sz="3600" dirty="0">
                <a:solidFill>
                  <a:srgbClr val="FFFF00"/>
                </a:solidFill>
              </a:rPr>
              <a:t>Why do you think it is important we show our friends that we care for them and appreciate them?</a:t>
            </a:r>
          </a:p>
        </p:txBody>
      </p:sp>
    </p:spTree>
    <p:extLst>
      <p:ext uri="{BB962C8B-B14F-4D97-AF65-F5344CB8AC3E}">
        <p14:creationId xmlns:p14="http://schemas.microsoft.com/office/powerpoint/2010/main" val="209814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April 27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Today is </a:t>
            </a:r>
            <a:r>
              <a:rPr lang="en-US" sz="4000" dirty="0"/>
              <a:t>“National Tell a Story Day.”  </a:t>
            </a:r>
            <a:r>
              <a:rPr lang="en-US" sz="4000" dirty="0">
                <a:solidFill>
                  <a:srgbClr val="FFFF00"/>
                </a:solidFill>
              </a:rPr>
              <a:t>Create a plan and begin writing a story about any topic you would like.  Try to include some exaggerations that make your story even more exciting and entertaining. </a:t>
            </a:r>
          </a:p>
        </p:txBody>
      </p:sp>
    </p:spTree>
    <p:extLst>
      <p:ext uri="{BB962C8B-B14F-4D97-AF65-F5344CB8AC3E}">
        <p14:creationId xmlns:p14="http://schemas.microsoft.com/office/powerpoint/2010/main" val="265907795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73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</vt:lpstr>
      <vt:lpstr>Writing Prompts</vt:lpstr>
      <vt:lpstr>April 23</vt:lpstr>
      <vt:lpstr>April 24</vt:lpstr>
      <vt:lpstr>April 25</vt:lpstr>
      <vt:lpstr>April 26</vt:lpstr>
      <vt:lpstr>April 27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3</cp:revision>
  <dcterms:created xsi:type="dcterms:W3CDTF">2017-01-16T21:00:08Z</dcterms:created>
  <dcterms:modified xsi:type="dcterms:W3CDTF">2018-04-18T15:07:22Z</dcterms:modified>
</cp:coreProperties>
</file>