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0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9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7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2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4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5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8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5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3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35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4/16/17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4/20/17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Writing Prompts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7798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April 19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this day in 1775, the Revolutionary War began.  This was also known as the “War of Independence.”  The thirteen colonies fought for and won their independence from Great Britain.  </a:t>
            </a:r>
            <a:r>
              <a:rPr lang="en-US" sz="3600" dirty="0">
                <a:solidFill>
                  <a:srgbClr val="FFFF00"/>
                </a:solidFill>
              </a:rPr>
              <a:t>How do you think our lives today may be different if we hadn’t won this war?</a:t>
            </a:r>
          </a:p>
        </p:txBody>
      </p:sp>
    </p:spTree>
    <p:extLst>
      <p:ext uri="{BB962C8B-B14F-4D97-AF65-F5344CB8AC3E}">
        <p14:creationId xmlns:p14="http://schemas.microsoft.com/office/powerpoint/2010/main" val="81060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April 20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April is “National Humor Month.” </a:t>
            </a:r>
            <a:r>
              <a:rPr lang="en-US" sz="3600" dirty="0">
                <a:solidFill>
                  <a:srgbClr val="FFFF00"/>
                </a:solidFill>
              </a:rPr>
              <a:t> Write several of your own jokes.  Pick your favorite to share with the class</a:t>
            </a:r>
          </a:p>
        </p:txBody>
      </p:sp>
    </p:spTree>
    <p:extLst>
      <p:ext uri="{BB962C8B-B14F-4D97-AF65-F5344CB8AC3E}">
        <p14:creationId xmlns:p14="http://schemas.microsoft.com/office/powerpoint/2010/main" val="185038055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27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Arial Narrow</vt:lpstr>
      <vt:lpstr>Horizon</vt:lpstr>
      <vt:lpstr>Writing Prompts</vt:lpstr>
      <vt:lpstr>April 19</vt:lpstr>
      <vt:lpstr>April 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3</cp:revision>
  <dcterms:created xsi:type="dcterms:W3CDTF">2017-01-16T21:00:37Z</dcterms:created>
  <dcterms:modified xsi:type="dcterms:W3CDTF">2018-04-18T15:02:09Z</dcterms:modified>
</cp:coreProperties>
</file>