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4" r:id="rId5"/>
    <p:sldId id="258" r:id="rId6"/>
    <p:sldId id="259" r:id="rId7"/>
    <p:sldId id="260" r:id="rId8"/>
    <p:sldId id="257" r:id="rId9"/>
    <p:sldId id="265" r:id="rId10"/>
    <p:sldId id="261" r:id="rId11"/>
    <p:sldId id="262" r:id="rId12"/>
    <p:sldId id="263" r:id="rId13"/>
    <p:sldId id="268" r:id="rId14"/>
    <p:sldId id="280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41" d="100"/>
          <a:sy n="41" d="100"/>
        </p:scale>
        <p:origin x="48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19D1-0F9D-42C0-81E2-04ACB21A6248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C4F8-2C43-49F1-81AF-AFA87E567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76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19D1-0F9D-42C0-81E2-04ACB21A6248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C4F8-2C43-49F1-81AF-AFA87E567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4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19D1-0F9D-42C0-81E2-04ACB21A6248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C4F8-2C43-49F1-81AF-AFA87E567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5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19D1-0F9D-42C0-81E2-04ACB21A6248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C4F8-2C43-49F1-81AF-AFA87E567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4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19D1-0F9D-42C0-81E2-04ACB21A6248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C4F8-2C43-49F1-81AF-AFA87E567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9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19D1-0F9D-42C0-81E2-04ACB21A6248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C4F8-2C43-49F1-81AF-AFA87E567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4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19D1-0F9D-42C0-81E2-04ACB21A6248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C4F8-2C43-49F1-81AF-AFA87E567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0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19D1-0F9D-42C0-81E2-04ACB21A6248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C4F8-2C43-49F1-81AF-AFA87E567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8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19D1-0F9D-42C0-81E2-04ACB21A6248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C4F8-2C43-49F1-81AF-AFA87E567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9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19D1-0F9D-42C0-81E2-04ACB21A6248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C4F8-2C43-49F1-81AF-AFA87E567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19D1-0F9D-42C0-81E2-04ACB21A6248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C4F8-2C43-49F1-81AF-AFA87E567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819D1-0F9D-42C0-81E2-04ACB21A6248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EC4F8-2C43-49F1-81AF-AFA87E567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879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38284"/>
            <a:ext cx="9144000" cy="23876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FFF00"/>
                </a:solidFill>
              </a:rPr>
              <a:t>World War 1 </a:t>
            </a:r>
            <a:br>
              <a:rPr lang="en-US" sz="8800" dirty="0" smtClean="0">
                <a:solidFill>
                  <a:srgbClr val="FFFF00"/>
                </a:solidFill>
              </a:rPr>
            </a:br>
            <a:r>
              <a:rPr lang="en-US" sz="8800" dirty="0" smtClean="0">
                <a:solidFill>
                  <a:srgbClr val="FFFF00"/>
                </a:solidFill>
              </a:rPr>
              <a:t>and </a:t>
            </a:r>
            <a:br>
              <a:rPr lang="en-US" sz="8800" dirty="0" smtClean="0">
                <a:solidFill>
                  <a:srgbClr val="FFFF00"/>
                </a:solidFill>
              </a:rPr>
            </a:br>
            <a:r>
              <a:rPr lang="en-US" sz="8800" dirty="0" smtClean="0">
                <a:solidFill>
                  <a:srgbClr val="FFFF00"/>
                </a:solidFill>
              </a:rPr>
              <a:t>Russian Revolution Vocabulary</a:t>
            </a:r>
            <a:endParaRPr lang="en-US" sz="88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104586"/>
            <a:ext cx="9144000" cy="38958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Mr. Condry’s Social Studies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450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Neutrality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the </a:t>
            </a:r>
            <a:r>
              <a:rPr lang="en-US" sz="4000" dirty="0">
                <a:solidFill>
                  <a:srgbClr val="FFFF00"/>
                </a:solidFill>
              </a:rPr>
              <a:t>state of not supporting or helping either side in a conflict, disagreement, etc.; impartiality.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620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Propaganda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information</a:t>
            </a:r>
            <a:r>
              <a:rPr lang="en-US" sz="4000" dirty="0">
                <a:solidFill>
                  <a:srgbClr val="FFFF00"/>
                </a:solidFill>
              </a:rPr>
              <a:t>, especially of a biased or misleading nature, used to promote or publicize a particular political cause or point of view.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336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Totalitarianism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a system of government that is centralized and dictatorial and requires complete subservience to the state.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516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Czar Nicholas II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Leader of Russia during World War 1 and the last Czar of Russia and the end of                                         the Monarchy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6769" y="2483021"/>
            <a:ext cx="3165231" cy="437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386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Grigori Rasputin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Mystic and faith healer who swayed over the court of Nicholas II of Russia</a:t>
            </a:r>
          </a:p>
          <a:p>
            <a:endParaRPr lang="en-US" sz="4000" dirty="0"/>
          </a:p>
          <a:p>
            <a:r>
              <a:rPr lang="en-US" sz="4000" dirty="0" smtClean="0"/>
              <a:t>Supposed to be supernatural                                        he was stabbed in the belly,                                          poisoned by cyanide, shot in                                               the chest and head, beaten and                         drowned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5250" y="3610708"/>
            <a:ext cx="3896750" cy="324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12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Archduke Franz Ferdinand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Archduke of Austria-Hungry.  His death sparked the beginning of the war.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1354" y="2567354"/>
            <a:ext cx="4290647" cy="429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455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Franz Joseph 1 of Austria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Emperor of Austria-Hungry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0338" y="2356338"/>
            <a:ext cx="4501661" cy="4501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59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Vladimir Lenin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Bolshevik Revolutionist that represented Russia towards the end of the war and overthrew the monarchy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308" y="3041364"/>
            <a:ext cx="3399692" cy="381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877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Woodrow Wilson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President of the United States during the war.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1692" y="2637692"/>
            <a:ext cx="4220308" cy="422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082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David Lloyd George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Prime minister of Great Britain during the war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8246" y="2614246"/>
            <a:ext cx="4243755" cy="424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341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World War 1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a </a:t>
            </a:r>
            <a:r>
              <a:rPr lang="en-US" sz="4000" dirty="0">
                <a:solidFill>
                  <a:srgbClr val="FFFF00"/>
                </a:solidFill>
              </a:rPr>
              <a:t>war between the allies </a:t>
            </a:r>
            <a:r>
              <a:rPr lang="en-US" sz="4000" dirty="0"/>
              <a:t>(Russia, France, British Empire, Italy, United States, Japan, Rumania, Serbia, Belgium, Greece, Portugal, Montenegro) </a:t>
            </a:r>
            <a:r>
              <a:rPr lang="en-US" sz="4000" dirty="0">
                <a:solidFill>
                  <a:srgbClr val="FFFF00"/>
                </a:solidFill>
              </a:rPr>
              <a:t>and the Central Powers</a:t>
            </a:r>
            <a:r>
              <a:rPr lang="en-US" sz="4000" dirty="0"/>
              <a:t> (Germany, Austria-Hungary, Turkey, Bulgaria) </a:t>
            </a:r>
            <a:r>
              <a:rPr lang="en-US" sz="4000" dirty="0">
                <a:solidFill>
                  <a:srgbClr val="FFFF00"/>
                </a:solidFill>
              </a:rPr>
              <a:t>from 1914 to 1918</a:t>
            </a:r>
          </a:p>
        </p:txBody>
      </p:sp>
    </p:spTree>
    <p:extLst>
      <p:ext uri="{BB962C8B-B14F-4D97-AF65-F5344CB8AC3E}">
        <p14:creationId xmlns:p14="http://schemas.microsoft.com/office/powerpoint/2010/main" val="4024723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Kaiser Wilhelm II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Emperor of Germany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8985" y="2074985"/>
            <a:ext cx="4783015" cy="478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615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Vittorio Orlando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Prime Minister of Italy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447" y="2309447"/>
            <a:ext cx="4548554" cy="454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1942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Georges Clemenceau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Prime Minister of France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0954" y="1943615"/>
            <a:ext cx="3681046" cy="491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06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John Maynard Keynes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Noted British economist influential during the peace negotiations. 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9230" y="3118339"/>
            <a:ext cx="6232770" cy="373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529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Benito Mussolini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Dictator of fascist Italy, that would come to power as a result of World War 1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7785" y="2474845"/>
            <a:ext cx="2954215" cy="4383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8229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Adolph Hitler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Nazi dictator that would come to power as a result of World War 1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1139" y="3051027"/>
            <a:ext cx="5720862" cy="380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74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Russian Revolution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the coup </a:t>
            </a:r>
            <a:r>
              <a:rPr lang="en-US" sz="4000" dirty="0" err="1">
                <a:solidFill>
                  <a:srgbClr val="FFFF00"/>
                </a:solidFill>
              </a:rPr>
              <a:t>d'etat</a:t>
            </a:r>
            <a:r>
              <a:rPr lang="en-US" sz="4000" dirty="0">
                <a:solidFill>
                  <a:srgbClr val="FFFF00"/>
                </a:solidFill>
              </a:rPr>
              <a:t> by the Bolsheviks under Lenin in November 1917 that led to a period of civil war which ended in victory for the Bolsheviks in 1922</a:t>
            </a:r>
          </a:p>
          <a:p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03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Alliances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a union or association formed for mutual benefit, especially between countries or organizations.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906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Armistice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an agreement made by opposing sides in a war to stop fighting for a certain time; a truce.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1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Dictator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a </a:t>
            </a:r>
            <a:r>
              <a:rPr lang="en-US" sz="4000" dirty="0">
                <a:solidFill>
                  <a:srgbClr val="FFFF00"/>
                </a:solidFill>
              </a:rPr>
              <a:t>ruler with total power over a country, typically one who has obtained power by force.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314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Militarism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the belief or desire of a government or people that a country should maintain a strong military capability and be prepared to use it aggressively to defend or promote national interests.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93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Imperialism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a </a:t>
            </a:r>
            <a:r>
              <a:rPr lang="en-US" sz="4000" dirty="0">
                <a:solidFill>
                  <a:srgbClr val="FFFF00"/>
                </a:solidFill>
              </a:rPr>
              <a:t>policy of extending a country's power and influence through diplomacy or military force.</a:t>
            </a:r>
          </a:p>
          <a:p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83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Nationalism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patriotic feeling, principles, or efforts.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842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459</Words>
  <Application>Microsoft Office PowerPoint</Application>
  <PresentationFormat>Widescreen</PresentationFormat>
  <Paragraphs>52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World War 1  and  Russian Revolution Vocabulary</vt:lpstr>
      <vt:lpstr>World War 1</vt:lpstr>
      <vt:lpstr>Russian Revolution</vt:lpstr>
      <vt:lpstr>Alliances</vt:lpstr>
      <vt:lpstr>Armistice</vt:lpstr>
      <vt:lpstr>Dictator</vt:lpstr>
      <vt:lpstr>Militarism</vt:lpstr>
      <vt:lpstr>Imperialism</vt:lpstr>
      <vt:lpstr>Nationalism</vt:lpstr>
      <vt:lpstr>Neutrality</vt:lpstr>
      <vt:lpstr>Propaganda</vt:lpstr>
      <vt:lpstr>Totalitarianism</vt:lpstr>
      <vt:lpstr>Czar Nicholas II</vt:lpstr>
      <vt:lpstr>Grigori Rasputin</vt:lpstr>
      <vt:lpstr>Archduke Franz Ferdinand</vt:lpstr>
      <vt:lpstr>Franz Joseph 1 of Austria</vt:lpstr>
      <vt:lpstr>Vladimir Lenin</vt:lpstr>
      <vt:lpstr>Woodrow Wilson</vt:lpstr>
      <vt:lpstr>David Lloyd George</vt:lpstr>
      <vt:lpstr>Kaiser Wilhelm II</vt:lpstr>
      <vt:lpstr>Vittorio Orlando</vt:lpstr>
      <vt:lpstr>Georges Clemenceau</vt:lpstr>
      <vt:lpstr>John Maynard Keynes</vt:lpstr>
      <vt:lpstr>Benito Mussolini</vt:lpstr>
      <vt:lpstr>Adolph Hitler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1  and  Russian Revolution Vocabulary</dc:title>
  <dc:creator>Joshua Condry</dc:creator>
  <cp:lastModifiedBy>Joshua Condry</cp:lastModifiedBy>
  <cp:revision>7</cp:revision>
  <dcterms:created xsi:type="dcterms:W3CDTF">2018-04-16T13:16:42Z</dcterms:created>
  <dcterms:modified xsi:type="dcterms:W3CDTF">2018-04-16T14:12:52Z</dcterms:modified>
</cp:coreProperties>
</file>