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57" r:id="rId8"/>
    <p:sldId id="258"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8"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456948-8E4D-4CDA-99F4-54803EE284A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2159604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56948-8E4D-4CDA-99F4-54803EE284A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138325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56948-8E4D-4CDA-99F4-54803EE284A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308085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56948-8E4D-4CDA-99F4-54803EE284A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500823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456948-8E4D-4CDA-99F4-54803EE284AF}"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424398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456948-8E4D-4CDA-99F4-54803EE284A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415889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456948-8E4D-4CDA-99F4-54803EE284AF}"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132050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456948-8E4D-4CDA-99F4-54803EE284AF}"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359327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456948-8E4D-4CDA-99F4-54803EE284AF}"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86959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456948-8E4D-4CDA-99F4-54803EE284A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259272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456948-8E4D-4CDA-99F4-54803EE284AF}"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33814-263C-46ED-9852-B7509FE5EE59}" type="slidenum">
              <a:rPr lang="en-US" smtClean="0"/>
              <a:t>‹#›</a:t>
            </a:fld>
            <a:endParaRPr lang="en-US"/>
          </a:p>
        </p:txBody>
      </p:sp>
    </p:spTree>
    <p:extLst>
      <p:ext uri="{BB962C8B-B14F-4D97-AF65-F5344CB8AC3E}">
        <p14:creationId xmlns:p14="http://schemas.microsoft.com/office/powerpoint/2010/main" val="191757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56948-8E4D-4CDA-99F4-54803EE284AF}" type="datetimeFigureOut">
              <a:rPr lang="en-US" smtClean="0"/>
              <a:t>5/2/2018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533814-263C-46ED-9852-B7509FE5EE59}" type="slidenum">
              <a:rPr lang="en-US" smtClean="0"/>
              <a:t>‹#›</a:t>
            </a:fld>
            <a:endParaRPr lang="en-US"/>
          </a:p>
        </p:txBody>
      </p:sp>
    </p:spTree>
    <p:extLst>
      <p:ext uri="{BB962C8B-B14F-4D97-AF65-F5344CB8AC3E}">
        <p14:creationId xmlns:p14="http://schemas.microsoft.com/office/powerpoint/2010/main" val="202995922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solidFill>
                  <a:srgbClr val="FFFF00"/>
                </a:solidFill>
              </a:rPr>
              <a:t>Interwar and World War 2 Vocabulary</a:t>
            </a:r>
            <a:endParaRPr lang="en-US" sz="8000" dirty="0">
              <a:solidFill>
                <a:srgbClr val="FFFF00"/>
              </a:solidFill>
            </a:endParaRPr>
          </a:p>
        </p:txBody>
      </p:sp>
      <p:sp>
        <p:nvSpPr>
          <p:cNvPr id="3" name="Subtitle 2"/>
          <p:cNvSpPr>
            <a:spLocks noGrp="1"/>
          </p:cNvSpPr>
          <p:nvPr>
            <p:ph type="subTitle" idx="1"/>
          </p:nvPr>
        </p:nvSpPr>
        <p:spPr>
          <a:xfrm>
            <a:off x="1371600" y="5105400"/>
            <a:ext cx="6400800" cy="533400"/>
          </a:xfrm>
        </p:spPr>
        <p:txBody>
          <a:bodyPr>
            <a:normAutofit lnSpcReduction="10000"/>
          </a:bodyPr>
          <a:lstStyle/>
          <a:p>
            <a:r>
              <a:rPr lang="en-US" dirty="0" smtClean="0"/>
              <a:t>Mr. Condry’s Social Studies Class</a:t>
            </a:r>
            <a:endParaRPr lang="en-US" dirty="0"/>
          </a:p>
        </p:txBody>
      </p:sp>
    </p:spTree>
    <p:extLst>
      <p:ext uri="{BB962C8B-B14F-4D97-AF65-F5344CB8AC3E}">
        <p14:creationId xmlns:p14="http://schemas.microsoft.com/office/powerpoint/2010/main" val="2807666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Superpowers</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Used to describe a country with a dominant position, which is characterized by its extensive ability to exert influence or project power on a global scale.  </a:t>
            </a:r>
          </a:p>
          <a:p>
            <a:endParaRPr lang="en-US" dirty="0">
              <a:solidFill>
                <a:srgbClr val="FFFF00"/>
              </a:solidFill>
            </a:endParaRPr>
          </a:p>
          <a:p>
            <a:r>
              <a:rPr lang="en-US" dirty="0" smtClean="0"/>
              <a:t>This is done through the combined-means of economic, military, technological and cultural strength, as well as diplomatic and soft power influence.</a:t>
            </a:r>
            <a:endParaRPr lang="en-US" dirty="0"/>
          </a:p>
        </p:txBody>
      </p:sp>
    </p:spTree>
    <p:extLst>
      <p:ext uri="{BB962C8B-B14F-4D97-AF65-F5344CB8AC3E}">
        <p14:creationId xmlns:p14="http://schemas.microsoft.com/office/powerpoint/2010/main" val="88961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Holocaust</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 genocide during World War II in which Nazi Germany, aided by its collaborators, systematically murdered approximately 6 million European Jews, around two-thirds of the Jewish population between 1941 and 1945.</a:t>
            </a:r>
            <a:endParaRPr lang="en-US" dirty="0">
              <a:solidFill>
                <a:srgbClr val="FFFF00"/>
              </a:solidFill>
            </a:endParaRPr>
          </a:p>
        </p:txBody>
      </p:sp>
    </p:spTree>
    <p:extLst>
      <p:ext uri="{BB962C8B-B14F-4D97-AF65-F5344CB8AC3E}">
        <p14:creationId xmlns:p14="http://schemas.microsoft.com/office/powerpoint/2010/main" val="310256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Treaty of Versailles</a:t>
            </a:r>
            <a:endParaRPr lang="en-US" dirty="0">
              <a:solidFill>
                <a:srgbClr val="FFFF00"/>
              </a:solidFill>
            </a:endParaRPr>
          </a:p>
        </p:txBody>
      </p:sp>
      <p:sp>
        <p:nvSpPr>
          <p:cNvPr id="3" name="Content Placeholder 2"/>
          <p:cNvSpPr>
            <a:spLocks noGrp="1"/>
          </p:cNvSpPr>
          <p:nvPr>
            <p:ph idx="1"/>
          </p:nvPr>
        </p:nvSpPr>
        <p:spPr/>
        <p:txBody>
          <a:bodyPr/>
          <a:lstStyle/>
          <a:p>
            <a:r>
              <a:rPr lang="en-US" b="0" dirty="0" smtClean="0">
                <a:solidFill>
                  <a:srgbClr val="FFFF00"/>
                </a:solidFill>
                <a:effectLst/>
              </a:rPr>
              <a:t>A document signed in 1919 between Germany and the Allied Powers following World War 1 that officially ended the war.</a:t>
            </a:r>
            <a:br>
              <a:rPr lang="en-US" b="0" dirty="0" smtClean="0">
                <a:solidFill>
                  <a:srgbClr val="FFFF00"/>
                </a:solidFill>
                <a:effectLst/>
              </a:rPr>
            </a:br>
            <a:endParaRPr lang="en-US" dirty="0">
              <a:solidFill>
                <a:srgbClr val="FFFF00"/>
              </a:solidFill>
            </a:endParaRPr>
          </a:p>
        </p:txBody>
      </p:sp>
    </p:spTree>
    <p:extLst>
      <p:ext uri="{BB962C8B-B14F-4D97-AF65-F5344CB8AC3E}">
        <p14:creationId xmlns:p14="http://schemas.microsoft.com/office/powerpoint/2010/main" val="390116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League of Nations</a:t>
            </a:r>
            <a:endParaRPr lang="en-US" dirty="0">
              <a:solidFill>
                <a:srgbClr val="FFFF00"/>
              </a:solidFill>
            </a:endParaRPr>
          </a:p>
        </p:txBody>
      </p:sp>
      <p:sp>
        <p:nvSpPr>
          <p:cNvPr id="3" name="Content Placeholder 2"/>
          <p:cNvSpPr>
            <a:spLocks noGrp="1"/>
          </p:cNvSpPr>
          <p:nvPr>
            <p:ph idx="1"/>
          </p:nvPr>
        </p:nvSpPr>
        <p:spPr/>
        <p:txBody>
          <a:bodyPr/>
          <a:lstStyle/>
          <a:p>
            <a:r>
              <a:rPr lang="en-US" dirty="0">
                <a:solidFill>
                  <a:srgbClr val="FFFF00"/>
                </a:solidFill>
              </a:rPr>
              <a:t>An international organization established after World War I under the provisions of the Treaty of </a:t>
            </a:r>
            <a:r>
              <a:rPr lang="en-US" dirty="0" smtClean="0">
                <a:solidFill>
                  <a:srgbClr val="FFFF00"/>
                </a:solidFill>
              </a:rPr>
              <a:t>Versailles.  Brought </a:t>
            </a:r>
            <a:r>
              <a:rPr lang="en-US" dirty="0">
                <a:solidFill>
                  <a:srgbClr val="FFFF00"/>
                </a:solidFill>
              </a:rPr>
              <a:t>about much international cooperation on health, labor problems, refugee affairs, and the like.</a:t>
            </a:r>
          </a:p>
        </p:txBody>
      </p:sp>
    </p:spTree>
    <p:extLst>
      <p:ext uri="{BB962C8B-B14F-4D97-AF65-F5344CB8AC3E}">
        <p14:creationId xmlns:p14="http://schemas.microsoft.com/office/powerpoint/2010/main" val="166176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Totalitarian Dictator</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An individual who imposes </a:t>
            </a:r>
            <a:r>
              <a:rPr lang="en-US" dirty="0">
                <a:solidFill>
                  <a:srgbClr val="FFFF00"/>
                </a:solidFill>
              </a:rPr>
              <a:t>a form of government in which the political authority exercises absolute and centralized control over all aspects of life, the individual is subordinated to the state, and opposing political and cultural expression is suppressed</a:t>
            </a:r>
          </a:p>
        </p:txBody>
      </p:sp>
    </p:spTree>
    <p:extLst>
      <p:ext uri="{BB962C8B-B14F-4D97-AF65-F5344CB8AC3E}">
        <p14:creationId xmlns:p14="http://schemas.microsoft.com/office/powerpoint/2010/main" val="419473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Propaganda</a:t>
            </a:r>
            <a:endParaRPr lang="en-US" dirty="0">
              <a:solidFill>
                <a:srgbClr val="FFFF00"/>
              </a:solidFill>
            </a:endParaRPr>
          </a:p>
        </p:txBody>
      </p:sp>
      <p:sp>
        <p:nvSpPr>
          <p:cNvPr id="3" name="Content Placeholder 2"/>
          <p:cNvSpPr>
            <a:spLocks noGrp="1"/>
          </p:cNvSpPr>
          <p:nvPr>
            <p:ph idx="1"/>
          </p:nvPr>
        </p:nvSpPr>
        <p:spPr/>
        <p:txBody>
          <a:bodyPr/>
          <a:lstStyle/>
          <a:p>
            <a:r>
              <a:rPr lang="en-US" dirty="0">
                <a:solidFill>
                  <a:srgbClr val="FFFF00"/>
                </a:solidFill>
              </a:rPr>
              <a:t>information, especially of a biased or misleading nature, used to promote or publicize a particular political cause or point of view.</a:t>
            </a:r>
          </a:p>
        </p:txBody>
      </p:sp>
    </p:spTree>
    <p:extLst>
      <p:ext uri="{BB962C8B-B14F-4D97-AF65-F5344CB8AC3E}">
        <p14:creationId xmlns:p14="http://schemas.microsoft.com/office/powerpoint/2010/main" val="85841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World-Wide Economic Depression</a:t>
            </a:r>
            <a:endParaRPr lang="en-US" dirty="0">
              <a:solidFill>
                <a:srgbClr val="FFFF00"/>
              </a:solidFill>
            </a:endParaRPr>
          </a:p>
        </p:txBody>
      </p:sp>
      <p:sp>
        <p:nvSpPr>
          <p:cNvPr id="3" name="Content Placeholder 2"/>
          <p:cNvSpPr>
            <a:spLocks noGrp="1"/>
          </p:cNvSpPr>
          <p:nvPr>
            <p:ph idx="1"/>
          </p:nvPr>
        </p:nvSpPr>
        <p:spPr/>
        <p:txBody>
          <a:bodyPr/>
          <a:lstStyle/>
          <a:p>
            <a:r>
              <a:rPr lang="en-US" dirty="0">
                <a:solidFill>
                  <a:srgbClr val="FFFF00"/>
                </a:solidFill>
              </a:rPr>
              <a:t>an economic slump in North America, Europe, and other industrialized areas of the world that began in 1929 and lasted until about 1939. It was the longest and most severe </a:t>
            </a:r>
            <a:r>
              <a:rPr lang="en-US" b="1" dirty="0">
                <a:solidFill>
                  <a:srgbClr val="FFFF00"/>
                </a:solidFill>
              </a:rPr>
              <a:t>depression</a:t>
            </a:r>
            <a:r>
              <a:rPr lang="en-US" dirty="0">
                <a:solidFill>
                  <a:srgbClr val="FFFF00"/>
                </a:solidFill>
              </a:rPr>
              <a:t> ever experienced by the industrialized Western world.</a:t>
            </a:r>
          </a:p>
        </p:txBody>
      </p:sp>
    </p:spTree>
    <p:extLst>
      <p:ext uri="{BB962C8B-B14F-4D97-AF65-F5344CB8AC3E}">
        <p14:creationId xmlns:p14="http://schemas.microsoft.com/office/powerpoint/2010/main" val="2460263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Allied Powers</a:t>
            </a:r>
            <a:endParaRPr lang="en-US" dirty="0">
              <a:solidFill>
                <a:srgbClr val="FFFF00"/>
              </a:solidFill>
            </a:endParaRPr>
          </a:p>
        </p:txBody>
      </p:sp>
      <p:sp>
        <p:nvSpPr>
          <p:cNvPr id="3" name="Content Placeholder 2"/>
          <p:cNvSpPr>
            <a:spLocks noGrp="1"/>
          </p:cNvSpPr>
          <p:nvPr>
            <p:ph idx="1"/>
          </p:nvPr>
        </p:nvSpPr>
        <p:spPr/>
        <p:txBody>
          <a:bodyPr/>
          <a:lstStyle/>
          <a:p>
            <a:r>
              <a:rPr lang="en-US" b="0" dirty="0" smtClean="0">
                <a:solidFill>
                  <a:srgbClr val="FFFF00"/>
                </a:solidFill>
                <a:effectLst/>
              </a:rPr>
              <a:t> A group of countries that opposed the Axis powers in World War II, the Allies included Britain, France, the Soviet Union, and the United States</a:t>
            </a:r>
            <a:br>
              <a:rPr lang="en-US" b="0" dirty="0" smtClean="0">
                <a:solidFill>
                  <a:srgbClr val="FFFF00"/>
                </a:solidFill>
                <a:effectLst/>
              </a:rPr>
            </a:br>
            <a:endParaRPr lang="en-US" dirty="0">
              <a:solidFill>
                <a:srgbClr val="FFFF00"/>
              </a:solidFill>
            </a:endParaRPr>
          </a:p>
        </p:txBody>
      </p:sp>
    </p:spTree>
    <p:extLst>
      <p:ext uri="{BB962C8B-B14F-4D97-AF65-F5344CB8AC3E}">
        <p14:creationId xmlns:p14="http://schemas.microsoft.com/office/powerpoint/2010/main" val="2540622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Axis Powers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 group of countries that opposed the Allied powers in World War II, including Germany, Italy, and Japan as well as Bulgaria, Hungary, Romania, and Yugoslavia</a:t>
            </a:r>
            <a:endParaRPr lang="en-US" dirty="0">
              <a:solidFill>
                <a:srgbClr val="FFFF00"/>
              </a:solidFill>
            </a:endParaRPr>
          </a:p>
        </p:txBody>
      </p:sp>
    </p:spTree>
    <p:extLst>
      <p:ext uri="{BB962C8B-B14F-4D97-AF65-F5344CB8AC3E}">
        <p14:creationId xmlns:p14="http://schemas.microsoft.com/office/powerpoint/2010/main" val="172111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Nuclear Weapons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A bomb or missile that uses nuclear energy to cause an explosion by splitting an atom.</a:t>
            </a:r>
            <a:endParaRPr lang="en-US" dirty="0">
              <a:solidFill>
                <a:srgbClr val="FFFF00"/>
              </a:solidFill>
            </a:endParaRPr>
          </a:p>
        </p:txBody>
      </p:sp>
    </p:spTree>
    <p:extLst>
      <p:ext uri="{BB962C8B-B14F-4D97-AF65-F5344CB8AC3E}">
        <p14:creationId xmlns:p14="http://schemas.microsoft.com/office/powerpoint/2010/main" val="1116169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361</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Interwar and World War 2 Vocabulary</vt:lpstr>
      <vt:lpstr>Treaty of Versailles</vt:lpstr>
      <vt:lpstr>League of Nations</vt:lpstr>
      <vt:lpstr>Totalitarian Dictator</vt:lpstr>
      <vt:lpstr>Propaganda</vt:lpstr>
      <vt:lpstr>World-Wide Economic Depression</vt:lpstr>
      <vt:lpstr>Allied Powers</vt:lpstr>
      <vt:lpstr>Axis Powers</vt:lpstr>
      <vt:lpstr>Nuclear Weapons</vt:lpstr>
      <vt:lpstr>Superpowers</vt:lpstr>
      <vt:lpstr>Holocaust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Interwar and World War 2 Vocabulary</dc:title>
  <dc:creator>Joshua Condry</dc:creator>
  <cp:lastModifiedBy>Joshua Condry</cp:lastModifiedBy>
  <cp:revision>3</cp:revision>
  <dcterms:created xsi:type="dcterms:W3CDTF">2018-05-03T01:17:58Z</dcterms:created>
  <dcterms:modified xsi:type="dcterms:W3CDTF">2018-05-03T01:44:44Z</dcterms:modified>
</cp:coreProperties>
</file>