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29" d="100"/>
          <a:sy n="29" d="100"/>
        </p:scale>
        <p:origin x="96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8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7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35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6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61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49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607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59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4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1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2889C-70BF-4051-BF27-E8A166ED7F5E}" type="datetimeFigureOut">
              <a:rPr lang="en-US" smtClean="0"/>
              <a:t>6/1/2018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AB6F4-872A-4ADD-83D2-3FD272EBF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2083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FFFF00"/>
                </a:solidFill>
              </a:rPr>
              <a:t>Human Rights Vocabulary</a:t>
            </a:r>
            <a:endParaRPr lang="en-US" sz="115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486400"/>
            <a:ext cx="9144000" cy="685800"/>
          </a:xfrm>
        </p:spPr>
        <p:txBody>
          <a:bodyPr/>
          <a:lstStyle/>
          <a:p>
            <a:r>
              <a:rPr lang="en-US" dirty="0" smtClean="0"/>
              <a:t>Mr. Condry’s Social Studies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44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WTO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The World Trade Organization (WTO) is the only global international organization dealing with the rules of trade between nations. 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577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Refugees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a person who has been forced to leave their country in order to escape war, persecution, or natural disaster.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94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Genocide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the deliberate killing of a large group of people, especially those of a particular ethnic group or nation.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22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Immigrate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come to live permanently in a foreign country.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7219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Emigrate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leave one's own country in order to settle permanently in another.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804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Asylum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the protection granted by a nation to someone who has left their native country as a political refugee.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0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OPEC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The Organization of Petroleum Exporting Countries (OPEC) is a group consisting of 12 of the world's major oil-exporting nations. </a:t>
            </a:r>
            <a:r>
              <a:rPr lang="en-US" sz="4400" dirty="0" smtClean="0">
                <a:solidFill>
                  <a:srgbClr val="FFFF00"/>
                </a:solidFill>
              </a:rPr>
              <a:t>OPEC was founded </a:t>
            </a:r>
            <a:r>
              <a:rPr lang="en-US" sz="4400" dirty="0">
                <a:solidFill>
                  <a:srgbClr val="FFFF00"/>
                </a:solidFill>
              </a:rPr>
              <a:t>in 1960 to coordinate the petroleum policies of its members, and to provide member states with technical and economic aid.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95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NAFTA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The North American Free Trade Agreement (NAFTA) is an agreement among the United States, Canada and Mexico designed to remove tariff barriers between the three countries.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052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G20</a:t>
            </a:r>
            <a:endParaRPr lang="en-US" sz="5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an </a:t>
            </a:r>
            <a:r>
              <a:rPr lang="en-US" sz="4400" dirty="0">
                <a:solidFill>
                  <a:srgbClr val="FFFF00"/>
                </a:solidFill>
              </a:rPr>
              <a:t>informal group of 19 countries and the European Union, with representatives of the International Monetary Fund and the World Bank</a:t>
            </a:r>
            <a:r>
              <a:rPr lang="en-US" sz="4400" dirty="0" smtClean="0">
                <a:solidFill>
                  <a:srgbClr val="FFFF00"/>
                </a:solidFill>
              </a:rPr>
              <a:t>..</a:t>
            </a:r>
            <a:endParaRPr lang="en-US" sz="4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393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176</Words>
  <Application>Microsoft Office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Human Rights Vocabulary</vt:lpstr>
      <vt:lpstr>Refugees</vt:lpstr>
      <vt:lpstr>Genocide</vt:lpstr>
      <vt:lpstr>Immigrate</vt:lpstr>
      <vt:lpstr>Emigrate</vt:lpstr>
      <vt:lpstr>Asylum</vt:lpstr>
      <vt:lpstr>OPEC</vt:lpstr>
      <vt:lpstr>NAFTA</vt:lpstr>
      <vt:lpstr>G20</vt:lpstr>
      <vt:lpstr>WTO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Vocabulary</dc:title>
  <dc:creator>Joshua Condry</dc:creator>
  <cp:lastModifiedBy>Joshua Condry</cp:lastModifiedBy>
  <cp:revision>2</cp:revision>
  <dcterms:created xsi:type="dcterms:W3CDTF">2018-06-01T17:36:32Z</dcterms:created>
  <dcterms:modified xsi:type="dcterms:W3CDTF">2018-06-01T17:45:37Z</dcterms:modified>
</cp:coreProperties>
</file>