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0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5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1A06-947D-4AF1-845F-996A321594D2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97C0-1C91-4501-B727-86F4EFBD1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01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</a:rPr>
              <a:t>Globalization and World Today Vocabulary 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3820"/>
            <a:ext cx="9144000" cy="453980"/>
          </a:xfrm>
        </p:spPr>
        <p:txBody>
          <a:bodyPr/>
          <a:lstStyle/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4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Conflict Minerals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Conflict minerals are any minerals that are mined without regard to human rights or labor laws. Often, minerals are mined under the control of militia groups.</a:t>
            </a:r>
          </a:p>
        </p:txBody>
      </p:sp>
    </p:spTree>
    <p:extLst>
      <p:ext uri="{BB962C8B-B14F-4D97-AF65-F5344CB8AC3E}">
        <p14:creationId xmlns:p14="http://schemas.microsoft.com/office/powerpoint/2010/main" val="157430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Casino Economy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 In many poor communities that are exploited to mine for conflict minerals, people give up working paying jobs in hopes of "making it big" and finding a large stone.</a:t>
            </a:r>
          </a:p>
        </p:txBody>
      </p:sp>
    </p:spTree>
    <p:extLst>
      <p:ext uri="{BB962C8B-B14F-4D97-AF65-F5344CB8AC3E}">
        <p14:creationId xmlns:p14="http://schemas.microsoft.com/office/powerpoint/2010/main" val="283098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AIDS Epidemic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While a global issue, the AIDS epidemic hits Sub-Saharan Africa harder than any other place in the world due to extreme poverty.</a:t>
            </a:r>
          </a:p>
        </p:txBody>
      </p:sp>
    </p:spTree>
    <p:extLst>
      <p:ext uri="{BB962C8B-B14F-4D97-AF65-F5344CB8AC3E}">
        <p14:creationId xmlns:p14="http://schemas.microsoft.com/office/powerpoint/2010/main" val="386937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Child Soldiers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Due to great internal conflict throughout the continent of Africa, millions of children have been recruited to aid rebel militia groups.</a:t>
            </a:r>
          </a:p>
        </p:txBody>
      </p:sp>
    </p:spTree>
    <p:extLst>
      <p:ext uri="{BB962C8B-B14F-4D97-AF65-F5344CB8AC3E}">
        <p14:creationId xmlns:p14="http://schemas.microsoft.com/office/powerpoint/2010/main" val="140260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Genocide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Genocide is mass killing of a particular religion, race, ethnicity, etc.</a:t>
            </a:r>
          </a:p>
        </p:txBody>
      </p:sp>
    </p:spTree>
    <p:extLst>
      <p:ext uri="{BB962C8B-B14F-4D97-AF65-F5344CB8AC3E}">
        <p14:creationId xmlns:p14="http://schemas.microsoft.com/office/powerpoint/2010/main" val="416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Globalization and World Today Vocabulary </vt:lpstr>
      <vt:lpstr>Conflict Minerals</vt:lpstr>
      <vt:lpstr>Casino Economy</vt:lpstr>
      <vt:lpstr>AIDS Epidemic</vt:lpstr>
      <vt:lpstr>Child Soldiers</vt:lpstr>
      <vt:lpstr>Genocide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and World Today Vocabulary </dc:title>
  <dc:creator>Joshua Condry</dc:creator>
  <cp:lastModifiedBy>Joshua Condry</cp:lastModifiedBy>
  <cp:revision>1</cp:revision>
  <dcterms:created xsi:type="dcterms:W3CDTF">2018-06-14T11:41:00Z</dcterms:created>
  <dcterms:modified xsi:type="dcterms:W3CDTF">2018-06-14T11:44:59Z</dcterms:modified>
</cp:coreProperties>
</file>