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38" y="-3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D3478D-4BBE-45AC-B7BC-C3CEFAA0D37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357937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3478D-4BBE-45AC-B7BC-C3CEFAA0D37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254335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3478D-4BBE-45AC-B7BC-C3CEFAA0D37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203824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3478D-4BBE-45AC-B7BC-C3CEFAA0D37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1638922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D3478D-4BBE-45AC-B7BC-C3CEFAA0D37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405528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D3478D-4BBE-45AC-B7BC-C3CEFAA0D37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155426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D3478D-4BBE-45AC-B7BC-C3CEFAA0D371}" type="datetimeFigureOut">
              <a:rPr lang="en-US" smtClean="0"/>
              <a:t>5/13/2018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1581891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D3478D-4BBE-45AC-B7BC-C3CEFAA0D371}" type="datetimeFigureOut">
              <a:rPr lang="en-US" smtClean="0"/>
              <a:t>5/13/2018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87793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3478D-4BBE-45AC-B7BC-C3CEFAA0D371}" type="datetimeFigureOut">
              <a:rPr lang="en-US" smtClean="0"/>
              <a:t>5/13/2018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54227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3478D-4BBE-45AC-B7BC-C3CEFAA0D37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99753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3478D-4BBE-45AC-B7BC-C3CEFAA0D37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FB995-BBCF-4CBE-B5B2-FA162DC5DFBF}" type="slidenum">
              <a:rPr lang="en-US" smtClean="0"/>
              <a:t>‹#›</a:t>
            </a:fld>
            <a:endParaRPr lang="en-US"/>
          </a:p>
        </p:txBody>
      </p:sp>
    </p:spTree>
    <p:extLst>
      <p:ext uri="{BB962C8B-B14F-4D97-AF65-F5344CB8AC3E}">
        <p14:creationId xmlns:p14="http://schemas.microsoft.com/office/powerpoint/2010/main" val="2739425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3478D-4BBE-45AC-B7BC-C3CEFAA0D371}" type="datetimeFigureOut">
              <a:rPr lang="en-US" smtClean="0"/>
              <a:t>5/13/2018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FB995-BBCF-4CBE-B5B2-FA162DC5DFBF}" type="slidenum">
              <a:rPr lang="en-US" smtClean="0"/>
              <a:t>‹#›</a:t>
            </a:fld>
            <a:endParaRPr lang="en-US"/>
          </a:p>
        </p:txBody>
      </p:sp>
    </p:spTree>
    <p:extLst>
      <p:ext uri="{BB962C8B-B14F-4D97-AF65-F5344CB8AC3E}">
        <p14:creationId xmlns:p14="http://schemas.microsoft.com/office/powerpoint/2010/main" val="25129164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solidFill>
                  <a:srgbClr val="FFFF00"/>
                </a:solidFill>
              </a:rPr>
              <a:t>Cold War Vocabulary </a:t>
            </a:r>
            <a:endParaRPr lang="en-US" sz="9600" dirty="0">
              <a:solidFill>
                <a:srgbClr val="FFFF00"/>
              </a:solidFill>
            </a:endParaRPr>
          </a:p>
        </p:txBody>
      </p:sp>
      <p:sp>
        <p:nvSpPr>
          <p:cNvPr id="3" name="Subtitle 2"/>
          <p:cNvSpPr>
            <a:spLocks noGrp="1"/>
          </p:cNvSpPr>
          <p:nvPr>
            <p:ph type="subTitle" idx="1"/>
          </p:nvPr>
        </p:nvSpPr>
        <p:spPr>
          <a:xfrm>
            <a:off x="1447800" y="5791200"/>
            <a:ext cx="6400800" cy="838200"/>
          </a:xfrm>
        </p:spPr>
        <p:txBody>
          <a:bodyPr/>
          <a:lstStyle/>
          <a:p>
            <a:r>
              <a:rPr lang="en-US" dirty="0" smtClean="0"/>
              <a:t>Mr. Condry’s Social Studies Class</a:t>
            </a:r>
            <a:endParaRPr lang="en-US" dirty="0"/>
          </a:p>
        </p:txBody>
      </p:sp>
    </p:spTree>
    <p:extLst>
      <p:ext uri="{BB962C8B-B14F-4D97-AF65-F5344CB8AC3E}">
        <p14:creationId xmlns:p14="http://schemas.microsoft.com/office/powerpoint/2010/main" val="1888877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Democracy</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a:solidFill>
                  <a:srgbClr val="FFFF00"/>
                </a:solidFill>
              </a:rPr>
              <a:t>a system of government by the whole population or all the eligible members of a state, typically through elected representatives.</a:t>
            </a:r>
          </a:p>
        </p:txBody>
      </p:sp>
    </p:spTree>
    <p:extLst>
      <p:ext uri="{BB962C8B-B14F-4D97-AF65-F5344CB8AC3E}">
        <p14:creationId xmlns:p14="http://schemas.microsoft.com/office/powerpoint/2010/main" val="3702747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38</a:t>
            </a:r>
            <a:r>
              <a:rPr lang="en-US" sz="6000" baseline="30000" dirty="0" smtClean="0">
                <a:solidFill>
                  <a:srgbClr val="FFFF00"/>
                </a:solidFill>
              </a:rPr>
              <a:t>th</a:t>
            </a:r>
            <a:r>
              <a:rPr lang="en-US" sz="6000" dirty="0" smtClean="0">
                <a:solidFill>
                  <a:srgbClr val="FFFF00"/>
                </a:solidFill>
              </a:rPr>
              <a:t> Parallel</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a:solidFill>
                  <a:srgbClr val="FFFF00"/>
                </a:solidFill>
              </a:rPr>
              <a:t>formed the border between North and South Korea prior to the Korean War.</a:t>
            </a:r>
          </a:p>
        </p:txBody>
      </p:sp>
    </p:spTree>
    <p:extLst>
      <p:ext uri="{BB962C8B-B14F-4D97-AF65-F5344CB8AC3E}">
        <p14:creationId xmlns:p14="http://schemas.microsoft.com/office/powerpoint/2010/main" val="2003657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United Nations</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a:solidFill>
                  <a:srgbClr val="FFFF00"/>
                </a:solidFill>
              </a:rPr>
              <a:t>is an international organization formed in 1945 to increase political and economic cooperation among its member countries</a:t>
            </a:r>
          </a:p>
        </p:txBody>
      </p:sp>
    </p:spTree>
    <p:extLst>
      <p:ext uri="{BB962C8B-B14F-4D97-AF65-F5344CB8AC3E}">
        <p14:creationId xmlns:p14="http://schemas.microsoft.com/office/powerpoint/2010/main" val="523527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Guerilla Warfare</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a:solidFill>
                  <a:srgbClr val="FFFF00"/>
                </a:solidFill>
              </a:rPr>
              <a:t>is a form of irregular warfare in which a small group of combatants, such as paramilitary personnel, armed civilians, or irregulars, use military tactics including ambushes, sabotage, raids, petty warfare, hit-and-run tactics, and mobility to fight a larger and less-mobile traditional military.</a:t>
            </a:r>
          </a:p>
        </p:txBody>
      </p:sp>
    </p:spTree>
    <p:extLst>
      <p:ext uri="{BB962C8B-B14F-4D97-AF65-F5344CB8AC3E}">
        <p14:creationId xmlns:p14="http://schemas.microsoft.com/office/powerpoint/2010/main" val="365549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Cold War</a:t>
            </a:r>
            <a:endParaRPr lang="en-US" sz="6000" dirty="0">
              <a:solidFill>
                <a:srgbClr val="FFFF00"/>
              </a:solidFill>
            </a:endParaRPr>
          </a:p>
        </p:txBody>
      </p:sp>
      <p:sp>
        <p:nvSpPr>
          <p:cNvPr id="3" name="Content Placeholder 2"/>
          <p:cNvSpPr>
            <a:spLocks noGrp="1"/>
          </p:cNvSpPr>
          <p:nvPr>
            <p:ph idx="1"/>
          </p:nvPr>
        </p:nvSpPr>
        <p:spPr/>
        <p:txBody>
          <a:bodyPr/>
          <a:lstStyle/>
          <a:p>
            <a:r>
              <a:rPr lang="en-US" sz="3600" dirty="0">
                <a:solidFill>
                  <a:srgbClr val="FFFF00"/>
                </a:solidFill>
              </a:rPr>
              <a:t>the state of political hostility that existed between the Soviet bloc countries and the US-led Western powers from 1945 to 1990.</a:t>
            </a:r>
          </a:p>
          <a:p>
            <a:endParaRPr lang="en-US" dirty="0"/>
          </a:p>
        </p:txBody>
      </p:sp>
    </p:spTree>
    <p:extLst>
      <p:ext uri="{BB962C8B-B14F-4D97-AF65-F5344CB8AC3E}">
        <p14:creationId xmlns:p14="http://schemas.microsoft.com/office/powerpoint/2010/main" val="42739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Korean Conflict</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a:solidFill>
                  <a:srgbClr val="FFFF00"/>
                </a:solidFill>
              </a:rPr>
              <a:t>fought in the early 1950s between the United Nations, supported by the United States, and the communist Democratic People's Republic of Korea (North Korea).</a:t>
            </a:r>
          </a:p>
        </p:txBody>
      </p:sp>
    </p:spTree>
    <p:extLst>
      <p:ext uri="{BB962C8B-B14F-4D97-AF65-F5344CB8AC3E}">
        <p14:creationId xmlns:p14="http://schemas.microsoft.com/office/powerpoint/2010/main" val="209802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Vietnam Conflict</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a:solidFill>
                  <a:srgbClr val="FFFF00"/>
                </a:solidFill>
              </a:rPr>
              <a:t>conflict pitting the U.S. and the remnants of the French colonial government in South Vietnam against the indigenous but communist Vietnamese independence movement, the Viet Minh, following the latter's expulsion of the French in 1954.</a:t>
            </a:r>
          </a:p>
        </p:txBody>
      </p:sp>
    </p:spTree>
    <p:extLst>
      <p:ext uri="{BB962C8B-B14F-4D97-AF65-F5344CB8AC3E}">
        <p14:creationId xmlns:p14="http://schemas.microsoft.com/office/powerpoint/2010/main" val="570292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USSR</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smtClean="0">
                <a:solidFill>
                  <a:srgbClr val="FFFF00"/>
                </a:solidFill>
              </a:rPr>
              <a:t>established </a:t>
            </a:r>
            <a:r>
              <a:rPr lang="en-US" sz="3600" dirty="0">
                <a:solidFill>
                  <a:srgbClr val="FFFF00"/>
                </a:solidFill>
              </a:rPr>
              <a:t>in 1922; included Russia and 14 other soviet socialist republics (Ukraine and Byelorussia and others); officially dissolved 31 December 1991.</a:t>
            </a:r>
          </a:p>
        </p:txBody>
      </p:sp>
    </p:spTree>
    <p:extLst>
      <p:ext uri="{BB962C8B-B14F-4D97-AF65-F5344CB8AC3E}">
        <p14:creationId xmlns:p14="http://schemas.microsoft.com/office/powerpoint/2010/main" val="24515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Yalta Conference</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a:solidFill>
                  <a:srgbClr val="FFFF00"/>
                </a:solidFill>
              </a:rPr>
              <a:t>a meeting of British prime minister Winston Churchill, Soviet premier Joseph Stalin, and President Franklin D. Roosevelt early in February 1945 as World War II was winding down.</a:t>
            </a:r>
          </a:p>
        </p:txBody>
      </p:sp>
    </p:spTree>
    <p:extLst>
      <p:ext uri="{BB962C8B-B14F-4D97-AF65-F5344CB8AC3E}">
        <p14:creationId xmlns:p14="http://schemas.microsoft.com/office/powerpoint/2010/main" val="136109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Berlin Wall</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a:solidFill>
                  <a:srgbClr val="FFFF00"/>
                </a:solidFill>
              </a:rPr>
              <a:t>A wall that separated West Berlin, Germany, from East Germany, which surrounded it until 1989. At the end of World War II, the victorious Allies divided Berlin, the German capital, into four sectors. The eastern, or Russian, sector became the capital of communist East Germany.</a:t>
            </a:r>
          </a:p>
        </p:txBody>
      </p:sp>
    </p:spTree>
    <p:extLst>
      <p:ext uri="{BB962C8B-B14F-4D97-AF65-F5344CB8AC3E}">
        <p14:creationId xmlns:p14="http://schemas.microsoft.com/office/powerpoint/2010/main" val="131829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Iron Curtain</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a:solidFill>
                  <a:srgbClr val="FFFF00"/>
                </a:solidFill>
              </a:rPr>
              <a:t>the notional barrier separating the former Soviet bloc and the West prior to the decline of communism that followed the political events in eastern Europe in 1989.</a:t>
            </a:r>
          </a:p>
        </p:txBody>
      </p:sp>
    </p:spTree>
    <p:extLst>
      <p:ext uri="{BB962C8B-B14F-4D97-AF65-F5344CB8AC3E}">
        <p14:creationId xmlns:p14="http://schemas.microsoft.com/office/powerpoint/2010/main" val="2879835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FF00"/>
                </a:solidFill>
              </a:rPr>
              <a:t>Communist</a:t>
            </a:r>
            <a:endParaRPr lang="en-US" sz="6000" dirty="0">
              <a:solidFill>
                <a:srgbClr val="FFFF00"/>
              </a:solidFill>
            </a:endParaRPr>
          </a:p>
        </p:txBody>
      </p:sp>
      <p:sp>
        <p:nvSpPr>
          <p:cNvPr id="3" name="Content Placeholder 2"/>
          <p:cNvSpPr>
            <a:spLocks noGrp="1"/>
          </p:cNvSpPr>
          <p:nvPr>
            <p:ph idx="1"/>
          </p:nvPr>
        </p:nvSpPr>
        <p:spPr/>
        <p:txBody>
          <a:bodyPr>
            <a:normAutofit/>
          </a:bodyPr>
          <a:lstStyle/>
          <a:p>
            <a:r>
              <a:rPr lang="en-US" sz="3600" dirty="0">
                <a:solidFill>
                  <a:srgbClr val="FFFF00"/>
                </a:solidFill>
              </a:rPr>
              <a:t>a political theory derived from Karl Marx, advocating class war and leading to a society in which all property is publicly owned and each person works and is paid according to their abilities and needs.</a:t>
            </a:r>
          </a:p>
        </p:txBody>
      </p:sp>
    </p:spTree>
    <p:extLst>
      <p:ext uri="{BB962C8B-B14F-4D97-AF65-F5344CB8AC3E}">
        <p14:creationId xmlns:p14="http://schemas.microsoft.com/office/powerpoint/2010/main" val="3070653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402</Words>
  <Application>Microsoft Office PowerPoint</Application>
  <PresentationFormat>On-screen Show (4:3)</PresentationFormat>
  <Paragraphs>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Cold War Vocabulary </vt:lpstr>
      <vt:lpstr>Cold War</vt:lpstr>
      <vt:lpstr>Korean Conflict</vt:lpstr>
      <vt:lpstr>Vietnam Conflict</vt:lpstr>
      <vt:lpstr>USSR</vt:lpstr>
      <vt:lpstr>Yalta Conference</vt:lpstr>
      <vt:lpstr>Berlin Wall</vt:lpstr>
      <vt:lpstr>Iron Curtain</vt:lpstr>
      <vt:lpstr>Communist</vt:lpstr>
      <vt:lpstr>Democracy</vt:lpstr>
      <vt:lpstr>38th Parallel</vt:lpstr>
      <vt:lpstr>United Nations</vt:lpstr>
      <vt:lpstr>Guerilla Warfare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War Vocabulary</dc:title>
  <dc:creator>Joshua Condry</dc:creator>
  <cp:lastModifiedBy>Joshua Condry</cp:lastModifiedBy>
  <cp:revision>3</cp:revision>
  <dcterms:created xsi:type="dcterms:W3CDTF">2018-05-13T23:27:34Z</dcterms:created>
  <dcterms:modified xsi:type="dcterms:W3CDTF">2018-05-13T23:49:32Z</dcterms:modified>
</cp:coreProperties>
</file>